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embeddedFontLst>
    <p:embeddedFont>
      <p:font typeface="Amatic SC" panose="020B0604020202020204" charset="-79"/>
      <p:regular r:id="rId9"/>
      <p:bold r:id="rId10"/>
    </p:embeddedFont>
    <p:embeddedFont>
      <p:font typeface="Comfortaa" panose="020B0604020202020204" charset="0"/>
      <p:regular r:id="rId11"/>
      <p:bold r:id="rId12"/>
    </p:embeddedFon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Lobster" panose="020B0604020202020204" charset="0"/>
      <p:regular r:id="rId17"/>
    </p:embeddedFont>
    <p:embeddedFont>
      <p:font typeface="Satisfy" panose="020B0604020202020204" charset="0"/>
      <p:regular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781f08a2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c781f08a2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c8ce3400d8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c8ce3400d8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c781f08a24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c781f08a24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c8ce3400d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c8ce3400d8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c8ce3400d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c8ce3400d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551800" y="567650"/>
            <a:ext cx="8520600" cy="885600"/>
          </a:xfrm>
          <a:prstGeom prst="rect">
            <a:avLst/>
          </a:prstGeom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           Lá Fhéile Pádraig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0" y="1377425"/>
            <a:ext cx="8520600" cy="35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</a:rPr>
              <a:t>Titeann La Fheile Padraig ar an seachtú lá déag de mhí an Mhárta. </a:t>
            </a:r>
            <a:endParaRPr sz="22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50" y="1807175"/>
            <a:ext cx="5216826" cy="326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420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Bíonn an pharáid is mó in Éirinn ar siúl mBaile Átha Cliath.</a:t>
            </a:r>
            <a:endParaRPr sz="2420"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2200">
              <a:solidFill>
                <a:srgbClr val="00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73163"/>
            <a:ext cx="3985075" cy="265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9700" y="1173175"/>
            <a:ext cx="4977150" cy="279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Bíonn paráidí ar siúl ar fud na hÉireann.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5124600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6300" y="1152475"/>
            <a:ext cx="3343200" cy="227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475975" y="520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  <a:latin typeface="Amatic SC"/>
                <a:ea typeface="Amatic SC"/>
                <a:cs typeface="Amatic SC"/>
                <a:sym typeface="Amatic SC"/>
              </a:rPr>
              <a:t>                           BÍonn paráidí ar siúl ar fud an domhain</a:t>
            </a:r>
            <a:endParaRPr>
              <a:solidFill>
                <a:srgbClr val="38761D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9D9D9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2300">
              <a:solidFill>
                <a:srgbClr val="99999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275" y="1152475"/>
            <a:ext cx="702835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2078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Bíonn flótaí agus bannaí ceoil ag glacadh páirte sna paráidí</a:t>
            </a:r>
            <a:endParaRPr sz="2078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4"/>
            <a:ext cx="3844975" cy="297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1175" y="1152475"/>
            <a:ext cx="5293075" cy="297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solidFill>
                  <a:srgbClr val="E69138"/>
                </a:solidFill>
                <a:latin typeface="Satisfy"/>
                <a:ea typeface="Satisfy"/>
                <a:cs typeface="Satisfy"/>
                <a:sym typeface="Satisfy"/>
              </a:rPr>
              <a:t>Caitheann daoine an tseamróg Lá Fheile Pádraig</a:t>
            </a:r>
            <a:endParaRPr sz="3020">
              <a:solidFill>
                <a:srgbClr val="E69138"/>
              </a:solidFill>
              <a:latin typeface="Satisfy"/>
              <a:ea typeface="Satisfy"/>
              <a:cs typeface="Satisfy"/>
              <a:sym typeface="Satisfy"/>
            </a:endParaRPr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4171950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2600" y="1152475"/>
            <a:ext cx="4171949" cy="3467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</Words>
  <Application>Microsoft Office PowerPoint</Application>
  <PresentationFormat>On-screen Show (16:9)</PresentationFormat>
  <Paragraphs>12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Comfortaa</vt:lpstr>
      <vt:lpstr>Satisfy</vt:lpstr>
      <vt:lpstr>Comic Sans MS</vt:lpstr>
      <vt:lpstr>Amatic SC</vt:lpstr>
      <vt:lpstr>Lobster</vt:lpstr>
      <vt:lpstr>Simple Light</vt:lpstr>
      <vt:lpstr>           Lá Fhéile Pádraig</vt:lpstr>
      <vt:lpstr>Bíonn an pharáid is mó in Éirinn ar siúl mBaile Átha Cliath.</vt:lpstr>
      <vt:lpstr>Bíonn paráidí ar siúl ar fud na hÉireann.</vt:lpstr>
      <vt:lpstr>                           BÍonn paráidí ar siúl ar fud an domhain </vt:lpstr>
      <vt:lpstr>Bíonn flótaí agus bannaí ceoil ag glacadh páirte sna paráidí</vt:lpstr>
      <vt:lpstr>Caitheann daoine an tseamróg Lá Fheile Pádraig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Lá Fhéile Pádraig</dc:title>
  <dc:creator>User</dc:creator>
  <cp:lastModifiedBy>User</cp:lastModifiedBy>
  <cp:revision>1</cp:revision>
  <dcterms:modified xsi:type="dcterms:W3CDTF">2021-04-13T22:21:00Z</dcterms:modified>
</cp:coreProperties>
</file>