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8" r:id="rId11"/>
    <p:sldId id="264" r:id="rId12"/>
    <p:sldId id="270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800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2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944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39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59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31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155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695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715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500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141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896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81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4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50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640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06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AD99F1-687F-4AD7-B9E6-696D8B3DDCBC}" type="datetimeFigureOut">
              <a:rPr lang="en-IE" smtClean="0"/>
              <a:t>11/11/2021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CBCADEE-7D16-4263-9E29-0BDD4085D3D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37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eschoolflag.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urriculumonline.ie/getmedia/ca8a385c-5455-42b6-9f1c-88390be91afc/PSEC05_Physical-Education_Curriculum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26" y="1049776"/>
            <a:ext cx="4264168" cy="2773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204716" y="-354841"/>
            <a:ext cx="9826388" cy="450376"/>
          </a:xfrm>
        </p:spPr>
        <p:txBody>
          <a:bodyPr>
            <a:normAutofit fontScale="90000"/>
          </a:bodyPr>
          <a:lstStyle/>
          <a:p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26090"/>
            <a:ext cx="8825658" cy="161271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We are delighted to inform you all that we are taking part in the ‘Active School Flag’ initiative for the </a:t>
            </a:r>
            <a:r>
              <a:rPr lang="en-GB" dirty="0" smtClean="0"/>
              <a:t>2021-2022 </a:t>
            </a:r>
            <a:r>
              <a:rPr lang="en-GB" dirty="0"/>
              <a:t>school year. The Active School Flag is a Department of Education and Skills initiative supported by Healthy Ireland. The central aim of the Active School Flag is to encourage schools to be more active, more often.</a:t>
            </a:r>
          </a:p>
          <a:p>
            <a:r>
              <a:rPr lang="en-GB" dirty="0"/>
              <a:t>The ‘Active School Flag’ website can be found here: </a:t>
            </a:r>
            <a:r>
              <a:rPr lang="en-GB" dirty="0">
                <a:hlinkClick r:id="rId3"/>
              </a:rPr>
              <a:t>https://activeschoolflag.ie/</a:t>
            </a: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27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2097"/>
          </a:xfrm>
        </p:spPr>
        <p:txBody>
          <a:bodyPr/>
          <a:lstStyle/>
          <a:p>
            <a:r>
              <a:rPr lang="en-GB" dirty="0" smtClean="0"/>
              <a:t>Feel Good Fridays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97290"/>
            <a:ext cx="9144000" cy="306051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last teaching Friday of every month will be called a ‘Feel Good Friday’. During this day the children will decide active activities that will help boost self esteem and mindfulness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4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191" y="1122363"/>
            <a:ext cx="6955808" cy="883858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Our Active School Committee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24835"/>
            <a:ext cx="10022006" cy="372583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Junior </a:t>
            </a:r>
            <a:r>
              <a:rPr lang="en-GB" dirty="0"/>
              <a:t>and Senior Infants: </a:t>
            </a:r>
            <a:r>
              <a:rPr lang="en-GB" dirty="0" smtClean="0"/>
              <a:t>Darcy Hussey &amp; Michaela Marlowe</a:t>
            </a:r>
          </a:p>
          <a:p>
            <a:r>
              <a:rPr lang="en-GB" dirty="0" smtClean="0"/>
              <a:t>First </a:t>
            </a:r>
            <a:r>
              <a:rPr lang="en-GB" dirty="0"/>
              <a:t>and Second Class: </a:t>
            </a:r>
            <a:r>
              <a:rPr lang="en-GB" dirty="0" smtClean="0"/>
              <a:t>Eddie Farrell &amp; Charlie Hussey</a:t>
            </a:r>
          </a:p>
          <a:p>
            <a:r>
              <a:rPr lang="en-GB" dirty="0" smtClean="0"/>
              <a:t>Third </a:t>
            </a:r>
            <a:r>
              <a:rPr lang="en-GB" dirty="0"/>
              <a:t>and Fourth Class: </a:t>
            </a:r>
            <a:r>
              <a:rPr lang="en-GB" dirty="0" smtClean="0"/>
              <a:t>Jamie Marlowe &amp; AJ Fleming </a:t>
            </a:r>
          </a:p>
          <a:p>
            <a:r>
              <a:rPr lang="en-GB" dirty="0" smtClean="0"/>
              <a:t>Fifth </a:t>
            </a:r>
            <a:r>
              <a:rPr lang="en-GB" dirty="0"/>
              <a:t>and Sixth Class: </a:t>
            </a:r>
            <a:r>
              <a:rPr lang="en-GB" dirty="0" err="1" smtClean="0"/>
              <a:t>Fia</a:t>
            </a:r>
            <a:r>
              <a:rPr lang="en-GB" dirty="0" smtClean="0"/>
              <a:t> Farrell &amp; Nikita Taaffe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err="1" smtClean="0"/>
              <a:t>Cloontagh</a:t>
            </a:r>
            <a:r>
              <a:rPr lang="en-GB" dirty="0" smtClean="0"/>
              <a:t> NS has </a:t>
            </a:r>
            <a:r>
              <a:rPr lang="en-GB" dirty="0"/>
              <a:t>registered for the ‘Active Flag’ and have formed an Active Flag committee. The committee includes the ASF coordinator Ms. </a:t>
            </a:r>
            <a:r>
              <a:rPr lang="en-GB" dirty="0" err="1" smtClean="0"/>
              <a:t>Beirne</a:t>
            </a:r>
            <a:r>
              <a:rPr lang="en-GB" dirty="0" smtClean="0"/>
              <a:t> </a:t>
            </a:r>
            <a:r>
              <a:rPr lang="en-GB" dirty="0"/>
              <a:t>and students from Junior Infants to 6</a:t>
            </a:r>
            <a:r>
              <a:rPr lang="en-GB" baseline="30000" dirty="0"/>
              <a:t>th</a:t>
            </a:r>
            <a:r>
              <a:rPr lang="en-GB" dirty="0"/>
              <a:t> Class. The committee will work collaboratively with other teachers, parents and local agencies to empower the whole school community to become more active on a daily basis.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07" y="457385"/>
            <a:ext cx="174970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Jobs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154954" y="2991173"/>
            <a:ext cx="1023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P.E Equipment Monitors: </a:t>
            </a:r>
            <a:r>
              <a:rPr lang="en-GB" dirty="0" err="1" smtClean="0"/>
              <a:t>Oisín</a:t>
            </a:r>
            <a:r>
              <a:rPr lang="en-GB" smtClean="0"/>
              <a:t> Cox, Oren </a:t>
            </a:r>
            <a:r>
              <a:rPr lang="en-GB" dirty="0" err="1" smtClean="0"/>
              <a:t>Estall</a:t>
            </a:r>
            <a:r>
              <a:rPr lang="en-GB" dirty="0" smtClean="0"/>
              <a:t>, John James O’Reilly , Tyler Taaffe, Noah Mc </a:t>
            </a:r>
            <a:r>
              <a:rPr lang="en-GB" dirty="0" err="1" smtClean="0"/>
              <a:t>Causland</a:t>
            </a:r>
            <a:r>
              <a:rPr lang="en-GB" dirty="0" smtClean="0"/>
              <a:t> &amp; </a:t>
            </a:r>
            <a:r>
              <a:rPr lang="en-GB" dirty="0" err="1" smtClean="0"/>
              <a:t>Fionn</a:t>
            </a:r>
            <a:r>
              <a:rPr lang="en-GB" dirty="0" smtClean="0"/>
              <a:t> Duggan </a:t>
            </a:r>
          </a:p>
          <a:p>
            <a:endParaRPr lang="en-GB" dirty="0"/>
          </a:p>
          <a:p>
            <a:r>
              <a:rPr lang="en-GB" dirty="0" smtClean="0"/>
              <a:t>Yard Monitors: Evie Mc </a:t>
            </a:r>
            <a:r>
              <a:rPr lang="en-GB" dirty="0" err="1" smtClean="0"/>
              <a:t>Causland</a:t>
            </a:r>
            <a:r>
              <a:rPr lang="en-GB" dirty="0" smtClean="0"/>
              <a:t>, Christopher O’Reilly &amp; </a:t>
            </a:r>
            <a:r>
              <a:rPr lang="en-GB" dirty="0" err="1" smtClean="0"/>
              <a:t>Darragh</a:t>
            </a:r>
            <a:r>
              <a:rPr lang="en-GB" dirty="0" smtClean="0"/>
              <a:t> Cosgrove </a:t>
            </a:r>
          </a:p>
          <a:p>
            <a:endParaRPr lang="en-GB" dirty="0"/>
          </a:p>
          <a:p>
            <a:r>
              <a:rPr lang="en-GB" dirty="0" smtClean="0"/>
              <a:t>Game Leaders: Gerard O’Reilly &amp; Maria Jordan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082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Active Schools Week</a:t>
            </a:r>
            <a:br>
              <a:rPr lang="en-GB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will hold our Active Schools Week from </a:t>
            </a:r>
            <a:r>
              <a:rPr lang="en-GB" smtClean="0"/>
              <a:t>April </a:t>
            </a:r>
            <a:r>
              <a:rPr lang="en-GB" smtClean="0"/>
              <a:t>25th </a:t>
            </a:r>
            <a:r>
              <a:rPr lang="en-GB" dirty="0" smtClean="0"/>
              <a:t>to </a:t>
            </a:r>
            <a:r>
              <a:rPr lang="en-GB" smtClean="0"/>
              <a:t>April 29th</a:t>
            </a:r>
            <a:r>
              <a:rPr lang="en-GB" dirty="0" smtClean="0"/>
              <a:t>. We will have lots of fun and complete different activities some will even include tough challenges. Each teacher (including SET) will set a challenge for the whole school each evening as part of their active homework. </a:t>
            </a:r>
          </a:p>
          <a:p>
            <a:pPr marL="0" indent="0">
              <a:buNone/>
            </a:pPr>
            <a:r>
              <a:rPr lang="en-GB" dirty="0" smtClean="0"/>
              <a:t>Some examples of our active school week; plank challenge, </a:t>
            </a:r>
            <a:r>
              <a:rPr lang="en-GB" dirty="0"/>
              <a:t>s</a:t>
            </a:r>
            <a:r>
              <a:rPr lang="en-GB" dirty="0" smtClean="0"/>
              <a:t>kipping competition, dance routines, whole school squat challenge, wall sit challenge, basketball league, football tournament, gymnastic activities, tennis etc.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66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150126"/>
            <a:ext cx="9144000" cy="982638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05970"/>
            <a:ext cx="9144000" cy="3551830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commits to have an ASW as part of the annual school calendar.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ensures that all ASW activities are planned so that they are accessible by all pupils.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ASF team invites suggestions from pupils and parents about the design of the ASW programme.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Tracksuits replace uniforms for staff and pupils for the duration of ASW.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Every class teacher uses the walkway route to promote physical activity in a cross-curricular way during ASW.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Every class teacher replaces some aspects of written homework with physical tasks during ASW.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organises a whole school FUN event during ASW.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organises Teacher Challenges as part of the ASW.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invites local sports clubs to provide online activities/challenges for use during ASW.</a:t>
            </a:r>
          </a:p>
        </p:txBody>
      </p:sp>
    </p:spTree>
    <p:extLst>
      <p:ext uri="{BB962C8B-B14F-4D97-AF65-F5344CB8AC3E}">
        <p14:creationId xmlns:p14="http://schemas.microsoft.com/office/powerpoint/2010/main" val="39284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Partnerships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154954" y="2712203"/>
            <a:ext cx="96938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School has been working alongside with a number of coaches from the community</a:t>
            </a:r>
            <a:r>
              <a:rPr lang="en-IE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Tennis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GAA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Soccer Coach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Gymnastics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Basketball Coach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We also have an Athletics Coach who comes in once a year.</a:t>
            </a:r>
          </a:p>
          <a:p>
            <a:r>
              <a:rPr lang="en-GB" dirty="0" smtClean="0"/>
              <a:t>We work along side local clubs and avail of their training as much as possible.</a:t>
            </a:r>
          </a:p>
          <a:p>
            <a:r>
              <a:rPr lang="en-GB" dirty="0" smtClean="0"/>
              <a:t>We promote local clubs and share their training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420561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131" y="1481959"/>
            <a:ext cx="92543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Our Active Flag slogan for the </a:t>
            </a:r>
            <a:r>
              <a:rPr lang="en-GB" sz="4400" dirty="0" smtClean="0"/>
              <a:t>2021-2022 </a:t>
            </a:r>
            <a:r>
              <a:rPr lang="en-GB" sz="4400" dirty="0"/>
              <a:t>school year is </a:t>
            </a:r>
            <a:r>
              <a:rPr lang="en-GB" sz="4400" b="1" dirty="0" smtClean="0"/>
              <a:t>“Keeping fit can be done, its lots of fun for everyone, so don’t delay get out and play”</a:t>
            </a:r>
            <a:endParaRPr lang="en-GB" sz="4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91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06714"/>
            <a:ext cx="278923" cy="670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3308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    </a:t>
            </a:r>
          </a:p>
        </p:txBody>
      </p:sp>
      <p:pic>
        <p:nvPicPr>
          <p:cNvPr id="1028" name="Picture 4" descr="https://i1.wp.com/clondrans.com/wp-content/uploads/2021/03/csm_icons_5226053352.gif?resize=213%2C51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8" y="620220"/>
            <a:ext cx="5707116" cy="14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461" y="1488767"/>
            <a:ext cx="5510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P.E Curriculum</a:t>
            </a:r>
          </a:p>
          <a:p>
            <a:endParaRPr lang="en-GB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The P.E Curriculum has 6 strands: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 </a:t>
            </a:r>
            <a:endParaRPr lang="en-US" alt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</a:rPr>
              <a:t>-Athletics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</a:rPr>
              <a:t>-Dance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</a:rPr>
              <a:t>-Games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</a:rPr>
              <a:t>-Gymnastics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</a:rPr>
              <a:t>-Outdoor and Adventure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</a:rPr>
              <a:t>-Aquatics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33241" y="379246"/>
            <a:ext cx="5272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Physical Education</a:t>
            </a:r>
            <a:endParaRPr lang="en-IE" sz="4800" b="1" dirty="0"/>
          </a:p>
        </p:txBody>
      </p:sp>
    </p:spTree>
    <p:extLst>
      <p:ext uri="{BB962C8B-B14F-4D97-AF65-F5344CB8AC3E}">
        <p14:creationId xmlns:p14="http://schemas.microsoft.com/office/powerpoint/2010/main" val="8177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621" y="725214"/>
            <a:ext cx="1032853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At </a:t>
            </a:r>
            <a:r>
              <a:rPr lang="en-GB" sz="1500" dirty="0" err="1" smtClean="0"/>
              <a:t>Cloontagh</a:t>
            </a:r>
            <a:r>
              <a:rPr lang="en-GB" sz="1500" dirty="0" smtClean="0"/>
              <a:t> National School we ensure that: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Every class is allocated one hour of Physical Educational each week and every year each strand is completed.</a:t>
            </a:r>
          </a:p>
          <a:p>
            <a:r>
              <a:rPr lang="en-GB" sz="1500" dirty="0" smtClean="0"/>
              <a:t>-    Our </a:t>
            </a:r>
            <a:r>
              <a:rPr lang="en-GB" sz="1500" dirty="0"/>
              <a:t>school </a:t>
            </a:r>
            <a:r>
              <a:rPr lang="en-GB" sz="1500" dirty="0" smtClean="0"/>
              <a:t>P.E </a:t>
            </a:r>
            <a:r>
              <a:rPr lang="en-GB" sz="1500" dirty="0"/>
              <a:t>programme allocates a balanced amount of teaching time to each of the different PE strands.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All </a:t>
            </a:r>
            <a:r>
              <a:rPr lang="en-GB" sz="1500" dirty="0"/>
              <a:t>teachers work together to strengthen the delivery of a different PE strand every </a:t>
            </a:r>
            <a:r>
              <a:rPr lang="en-GB" sz="1500" dirty="0" smtClean="0"/>
              <a:t>year.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All </a:t>
            </a:r>
            <a:r>
              <a:rPr lang="en-GB" sz="1500" dirty="0"/>
              <a:t>teachers use the PSSI lesson plans and the ‘Move Well, Move Often’ resources to guide their delivery of the PE </a:t>
            </a:r>
            <a:r>
              <a:rPr lang="en-GB" sz="1500" dirty="0" smtClean="0"/>
              <a:t>curriculum.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Some strands of the curriculum are taught by outside coaches e.g.; swimming, GAA, soccer, gymnastics.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Our </a:t>
            </a:r>
            <a:r>
              <a:rPr lang="en-GB" sz="1500" dirty="0"/>
              <a:t>school teaches the Land PAWS Water Safety Programme to one, or more, class levels each </a:t>
            </a:r>
            <a:r>
              <a:rPr lang="en-GB" sz="1500" dirty="0" smtClean="0"/>
              <a:t>year.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Our </a:t>
            </a:r>
            <a:r>
              <a:rPr lang="en-GB" sz="1500" dirty="0"/>
              <a:t>school ensures that PE activities are planned so that they are accessible by all pupils</a:t>
            </a:r>
            <a:r>
              <a:rPr lang="en-GB" sz="15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 </a:t>
            </a:r>
            <a:r>
              <a:rPr lang="en-GB" sz="1500" dirty="0" smtClean="0"/>
              <a:t>Every child’s progress in PE is discussed with parents at PT meetings and feedback is included in the annual report.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Members of staff have undertaken CPD in Physical Education during the past 12 months. New knowledge, ideas and resources have been shared out amongst staff members.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Our school carries out an audit of PE equipment once a year, disposing of old and broken equipment.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Our PE equipment and resources are clearly labelled, well organised and easily accessible.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 </a:t>
            </a:r>
            <a:r>
              <a:rPr lang="en-GB" sz="1500" dirty="0" smtClean="0"/>
              <a:t>Our school takes part in as many Physical Educational activities as possible, for example; Fyffes Fit Squad, bog land walks, litter picks, cycle to school initiative, 10 @ 10, go noddle etc.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The </a:t>
            </a:r>
            <a:r>
              <a:rPr lang="en-GB" sz="1500" dirty="0"/>
              <a:t>PE curriculum can be explored in more detail through this link:</a:t>
            </a:r>
          </a:p>
          <a:p>
            <a:r>
              <a:rPr lang="en-GB" sz="1500" dirty="0">
                <a:hlinkClick r:id="rId2"/>
              </a:rPr>
              <a:t>https://www.curriculumonline.ie/getmedia/ca8a385c-5455-42b6-9f1c-88390be91afc/PSEC05_Physical-Education_Curriculum.pdf</a:t>
            </a:r>
            <a:endParaRPr lang="en-GB" sz="1500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16" y="0"/>
            <a:ext cx="1753149" cy="9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Activity is important as it helps children to…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07628"/>
            <a:ext cx="10323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improve </a:t>
            </a:r>
            <a:r>
              <a:rPr lang="en-GB" dirty="0"/>
              <a:t>mental and physical </a:t>
            </a:r>
            <a:r>
              <a:rPr lang="en-GB" dirty="0" smtClean="0"/>
              <a:t>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develop </a:t>
            </a:r>
            <a:r>
              <a:rPr lang="en-GB" dirty="0"/>
              <a:t>and maintain </a:t>
            </a:r>
            <a:r>
              <a:rPr lang="en-GB" dirty="0" smtClean="0"/>
              <a:t>friendships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improve </a:t>
            </a:r>
            <a:r>
              <a:rPr lang="en-GB" dirty="0"/>
              <a:t>attention and </a:t>
            </a:r>
            <a:r>
              <a:rPr lang="en-GB" dirty="0" smtClean="0"/>
              <a:t>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reduce </a:t>
            </a:r>
            <a:r>
              <a:rPr lang="en-GB" dirty="0"/>
              <a:t>feelings of stress and </a:t>
            </a:r>
            <a:r>
              <a:rPr lang="en-GB" dirty="0" smtClean="0"/>
              <a:t>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display </a:t>
            </a:r>
            <a:r>
              <a:rPr lang="en-GB" dirty="0"/>
              <a:t>an increase in </a:t>
            </a:r>
            <a:r>
              <a:rPr lang="en-GB" dirty="0" smtClean="0"/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improve </a:t>
            </a:r>
            <a:r>
              <a:rPr lang="en-GB" dirty="0"/>
              <a:t>co-ordination and </a:t>
            </a:r>
            <a:r>
              <a:rPr lang="en-GB" dirty="0" smtClean="0"/>
              <a:t>agility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maintain </a:t>
            </a:r>
            <a:r>
              <a:rPr lang="en-GB" dirty="0"/>
              <a:t>a healthy weight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5670"/>
            <a:ext cx="9144000" cy="83557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At </a:t>
            </a:r>
            <a:r>
              <a:rPr lang="en-GB" sz="4400" dirty="0" err="1" smtClean="0"/>
              <a:t>Cloontagh</a:t>
            </a:r>
            <a:r>
              <a:rPr lang="en-GB" sz="4400" dirty="0" smtClean="0"/>
              <a:t> National School</a:t>
            </a:r>
            <a:endParaRPr lang="en-I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86" y="1403132"/>
            <a:ext cx="11240814" cy="4761186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We ensure that children have two playground breaks during each school day.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Children are encouraged to develop their fundamental movement skills and are stimulated to run.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yard is zoned to allow children to engage in a variety of different activities.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has created an Active School Walkway route which we use to promote physical activity and cross-curricular learning.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Every class will complete the ‘Active Break Every Day Challenge’ as a whole school initiative, over a period of 4 weeks this year.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Short physical movement breaks are used in each class throughout each school day.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Physical activity rewards are regularly used as incentives in each classroom.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Children have rainy day activities to choose from when the weather is not favourable for outdoor play, for example; Go noddle indoor recess, Fyffes Fit Squad Challenges, indoor active games etc.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Every class will complete the ‘Run a Day Challenge’ as a whole school initiative, over a period of 4 weeks.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incorporates physical activity into annual calendar events throughout the school year.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ensures that all ASF activities are planned so that they are accessible by all pupils.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6" y="283780"/>
            <a:ext cx="174970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9709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51379"/>
            <a:ext cx="9144000" cy="3606421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We worked together as a school to find and agree on an ASF slogan.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established an ASF team at the outset of the process.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acknowledges physical activity effort and success both during school and outside of school hours.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emailed the Local Sports Partnership to find out about opportunities for young people, of all abilities and their families to get active in their local community.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emailed the local HSE Health Promotion Officer to find out about their schools’ physical activity programmes, teacher training, resource materials and local support.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Our school emailed the local Sports Inclusion Disability Officer to find out how we can become more inclusive as a school in terms of the PE and physical activity opportunities that we offer.</a:t>
            </a:r>
          </a:p>
          <a:p>
            <a:r>
              <a:rPr lang="en-GB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4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831724" cy="193123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‘Active Break Everyday Challenge’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49517"/>
            <a:ext cx="9144000" cy="3972911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Indoor and outdoor movement breaks are a great way to restore concentration and focus, and should form part of the school day for everyone.</a:t>
            </a:r>
          </a:p>
          <a:p>
            <a:r>
              <a:rPr lang="en-GB" dirty="0" smtClean="0"/>
              <a:t>As part of our journey to achieve the Active School Flag we have committed to an active break every day in each classroom from November </a:t>
            </a:r>
            <a:r>
              <a:rPr lang="en-GB" dirty="0"/>
              <a:t>8</a:t>
            </a:r>
            <a:r>
              <a:rPr lang="en-GB" dirty="0" smtClean="0"/>
              <a:t>th – December 3rd, 2021.</a:t>
            </a:r>
          </a:p>
          <a:p>
            <a:r>
              <a:rPr lang="en-GB" dirty="0" smtClean="0"/>
              <a:t>During this period of time each child will have a chance to pick when the active break is carried out. They will get the responsibility to stand up and say ‘Active Break’ at the change of any curriculum subjects.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724" y="182617"/>
            <a:ext cx="2857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066" y="212761"/>
            <a:ext cx="7105934" cy="17252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‘Run Around Ireland Challenge’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6155"/>
            <a:ext cx="9144000" cy="3841845"/>
          </a:xfrm>
        </p:spPr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GB" dirty="0" smtClean="0"/>
              <a:t>cience has proven the importance of being physically active in helping our bodies and minds stay healthy. We will start the ‘Run around Ireland’ challenge  on March 21st. It is a free and simple initiative to get Ireland’s students and teachers moving more often throughout the school day. </a:t>
            </a:r>
          </a:p>
          <a:p>
            <a:r>
              <a:rPr lang="en-GB" dirty="0" smtClean="0"/>
              <a:t>Week 1: March 14th – March 16th</a:t>
            </a:r>
          </a:p>
          <a:p>
            <a:r>
              <a:rPr lang="en-GB" dirty="0" smtClean="0"/>
              <a:t>Week 2: March 21st – March 25th</a:t>
            </a:r>
          </a:p>
          <a:p>
            <a:r>
              <a:rPr lang="en-GB" dirty="0" smtClean="0"/>
              <a:t>Week 3: March 28th – April 1st</a:t>
            </a:r>
          </a:p>
          <a:p>
            <a:r>
              <a:rPr lang="en-GB" dirty="0" smtClean="0"/>
              <a:t>Week 4: April 4th – 8th (National ‘Active School Week’)</a:t>
            </a:r>
          </a:p>
          <a:p>
            <a:r>
              <a:rPr lang="en-GB" dirty="0" smtClean="0"/>
              <a:t>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4" y="212761"/>
            <a:ext cx="3106784" cy="23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240</TotalTime>
  <Words>1378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Helvetica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Physical Activity is important as it helps children to… </vt:lpstr>
      <vt:lpstr>At Cloontagh National School</vt:lpstr>
      <vt:lpstr>PowerPoint Presentation</vt:lpstr>
      <vt:lpstr>‘Active Break Everyday Challenge’ </vt:lpstr>
      <vt:lpstr> ‘Run Around Ireland Challenge’</vt:lpstr>
      <vt:lpstr>Feel Good Fridays</vt:lpstr>
      <vt:lpstr>Our Active School Committee</vt:lpstr>
      <vt:lpstr>Other Jobs</vt:lpstr>
      <vt:lpstr>Active Schools Week </vt:lpstr>
      <vt:lpstr>PowerPoint Presentation</vt:lpstr>
      <vt:lpstr>Partnerships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2021-11-10T13:20:31Z</dcterms:created>
  <dcterms:modified xsi:type="dcterms:W3CDTF">2021-11-11T12:15:09Z</dcterms:modified>
</cp:coreProperties>
</file>